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/>
          <a:p>
            <a:pPr defTabSz="896111">
              <a:defRPr sz="2700"/>
            </a:pPr>
            <a:r>
              <a:t>模型调优与融合</a:t>
            </a:r>
            <a:b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Shape 17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模型参数</a:t>
            </a:r>
          </a:p>
        </p:txBody>
      </p:sp>
      <p:sp>
        <p:nvSpPr>
          <p:cNvPr id="178" name="Shape 17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245" y="1112663"/>
            <a:ext cx="8639655" cy="456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948" y="1036463"/>
            <a:ext cx="8975852" cy="4746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超参数选择</a:t>
            </a:r>
          </a:p>
        </p:txBody>
      </p:sp>
      <p:sp>
        <p:nvSpPr>
          <p:cNvPr id="184" name="Shape 18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1241969"/>
            <a:ext cx="8060358" cy="403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189" name="Shape 18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1079170"/>
            <a:ext cx="7689241" cy="497425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622250" y="5466023"/>
            <a:ext cx="1450827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6623050" y="5585418"/>
            <a:ext cx="1450827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196" name="Shape 19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152827"/>
            <a:ext cx="6431092" cy="4552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Shape 20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01" name="Shape 20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910315"/>
            <a:ext cx="6726543" cy="442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Shape 20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06" name="Shape 20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60" y="901700"/>
            <a:ext cx="5325487" cy="4128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Shape 21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11" name="Shape 21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022273"/>
            <a:ext cx="6613175" cy="4252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Shape 21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16" name="Shape 21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022273"/>
            <a:ext cx="6613175" cy="4252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21" name="Shape 22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" y="1190224"/>
            <a:ext cx="7295420" cy="4099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Shape 22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26" name="Shape 22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946228"/>
            <a:ext cx="6881367" cy="4386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49" y="1277511"/>
            <a:ext cx="3165762" cy="4302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31" name="Shape 23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1405229"/>
            <a:ext cx="6789429" cy="3288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Shape 23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36" name="Shape 23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0" y="1150055"/>
            <a:ext cx="7368162" cy="3283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Shape 2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41" name="Shape 2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" y="1119719"/>
            <a:ext cx="6972382" cy="42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46" name="Shape 2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50" y="1031125"/>
            <a:ext cx="7115528" cy="426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Shape 2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51" name="Shape 25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50" y="1031125"/>
            <a:ext cx="7115528" cy="4265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Shape 2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56" name="Shape 2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110" y="1189507"/>
            <a:ext cx="8592785" cy="444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Shape 2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61" name="Shape 26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1051632"/>
            <a:ext cx="7574639" cy="4548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Shape 26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66" name="Shape 26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1055655"/>
            <a:ext cx="7449661" cy="4384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71" name="Shape 27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" y="1214581"/>
            <a:ext cx="7209677" cy="3932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Shape 27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76" name="Shape 27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1312872"/>
            <a:ext cx="9144000" cy="4232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数据部分 </a:t>
            </a:r>
          </a:p>
        </p:txBody>
      </p:sp>
      <p:sp>
        <p:nvSpPr>
          <p:cNvPr id="141" name="Shape 1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421" y="1181100"/>
            <a:ext cx="3945792" cy="3129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模型效果优化</a:t>
            </a:r>
          </a:p>
        </p:txBody>
      </p:sp>
      <p:sp>
        <p:nvSpPr>
          <p:cNvPr id="281" name="Shape 2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784958"/>
            <a:ext cx="7806781" cy="561112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019671" y="6164523"/>
            <a:ext cx="1138188" cy="231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6242050" y="5953479"/>
            <a:ext cx="1296442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Shape 14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特征工程</a:t>
            </a:r>
          </a:p>
        </p:txBody>
      </p:sp>
      <p:sp>
        <p:nvSpPr>
          <p:cNvPr id="146" name="Shape 1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489" y="1227881"/>
            <a:ext cx="3335855" cy="4022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特征工程</a:t>
            </a:r>
          </a:p>
        </p:txBody>
      </p:sp>
      <p:sp>
        <p:nvSpPr>
          <p:cNvPr id="151" name="Shape 15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950" y="1247139"/>
            <a:ext cx="6369164" cy="3764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Shape 1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特征工程</a:t>
            </a:r>
          </a:p>
        </p:txBody>
      </p:sp>
      <p:sp>
        <p:nvSpPr>
          <p:cNvPr id="156" name="Shape 1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657" y="685103"/>
            <a:ext cx="5488838" cy="58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238249" y="6037523"/>
            <a:ext cx="953444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6330950" y="5974023"/>
            <a:ext cx="953443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Shape 16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模型选择</a:t>
            </a:r>
          </a:p>
        </p:txBody>
      </p:sp>
      <p:sp>
        <p:nvSpPr>
          <p:cNvPr id="163" name="Shape 16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750" y="1013463"/>
            <a:ext cx="8783998" cy="468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Shape 16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模型选择</a:t>
            </a:r>
          </a:p>
        </p:txBody>
      </p:sp>
      <p:sp>
        <p:nvSpPr>
          <p:cNvPr id="168" name="Shape 16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" y="1015326"/>
            <a:ext cx="7350998" cy="5262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模型选择</a:t>
            </a:r>
          </a:p>
        </p:txBody>
      </p:sp>
      <p:sp>
        <p:nvSpPr>
          <p:cNvPr id="173" name="Shape 1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1452966"/>
            <a:ext cx="9144000" cy="395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